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3"/>
  </p:notesMasterIdLst>
  <p:handoutMasterIdLst>
    <p:handoutMasterId r:id="rId24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  <p:sldId id="432" r:id="rId17"/>
    <p:sldId id="433" r:id="rId18"/>
    <p:sldId id="434" r:id="rId19"/>
    <p:sldId id="435" r:id="rId20"/>
    <p:sldId id="436" r:id="rId21"/>
    <p:sldId id="437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7" autoAdjust="0"/>
    <p:restoredTop sz="94660"/>
  </p:normalViewPr>
  <p:slideViewPr>
    <p:cSldViewPr snapToGrid="0">
      <p:cViewPr varScale="1">
        <p:scale>
          <a:sx n="82" d="100"/>
          <a:sy n="82" d="100"/>
        </p:scale>
        <p:origin x="432" y="84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2021-08-08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=""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=""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=""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=""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=""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=""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=""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=""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=""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=""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=""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899374" y="63477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/>
                </a:solidFill>
              </a:rPr>
              <a:t>2021.08.08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https://photohistory.tistory.com/19581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BA353FC-1CB1-FF4D-993E-06FBB10ECD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897" y="465220"/>
            <a:ext cx="5142038" cy="51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https://youtu.be/u3sI1esTv2k?t=198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69" y="1499272"/>
            <a:ext cx="3578470" cy="3602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67" y="1517407"/>
            <a:ext cx="3542202" cy="35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https://www.youtube.com/watch?v=lSM-9RBk3HQ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8" y="1859031"/>
            <a:ext cx="10905173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https://youtu.be/-xAzPEvxQz0?t=329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93" y="783742"/>
            <a:ext cx="3661742" cy="50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09" y="318960"/>
            <a:ext cx="9151413" cy="61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53</Words>
  <Application>Microsoft Office PowerPoint</Application>
  <PresentationFormat>와이드스크린</PresentationFormat>
  <Paragraphs>18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user</cp:lastModifiedBy>
  <cp:revision>152</cp:revision>
  <dcterms:created xsi:type="dcterms:W3CDTF">2018-04-24T17:14:44Z</dcterms:created>
  <dcterms:modified xsi:type="dcterms:W3CDTF">2021-08-08T14:40:07Z</dcterms:modified>
</cp:coreProperties>
</file>